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11" r:id="rId2"/>
    <p:sldId id="412" r:id="rId3"/>
    <p:sldId id="413" r:id="rId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34" autoAdjust="0"/>
    <p:restoredTop sz="94598" autoAdjust="0"/>
  </p:normalViewPr>
  <p:slideViewPr>
    <p:cSldViewPr snapToGrid="0">
      <p:cViewPr varScale="1">
        <p:scale>
          <a:sx n="81" d="100"/>
          <a:sy n="81" d="100"/>
        </p:scale>
        <p:origin x="-656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488831-752C-427E-A0BD-E5EB1CF1FE95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9C3DD0-0B42-457C-8858-21CCBD4600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067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B82E-7332-4A3F-9E48-C80E94B2867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678F-3F37-4AF4-9F3C-ABAE49A89A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B38A-5859-487F-893A-5EEF33000BF6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628F-AC92-4714-8FBD-D30E26B642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3E0F-B941-4CB0-9756-F2AD811D2FC0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A8597-163D-4A32-AAD4-DA87E227DF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EE57-7A55-494D-843C-BDA1A9F47C40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07E2-9E25-4F04-B089-364489E21E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57FA-36C5-4EB3-861F-5BB3E53EC193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2369-ED71-46F8-AFA3-FA830324B2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FF5F1-759F-4422-943E-B8838A621DD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E9216-9426-4BAB-94C0-63BD006EB0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155F-75C7-4223-B41A-17CD61505E7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DA17E-22C2-47AC-BC7A-31F8693DA3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C5FF-3BB2-4369-91A4-516B6356B70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E017F-F9B3-4194-88D7-E1CC99D46A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1B73-5BAB-401F-A0A3-D488E83EA4B0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2699-FE49-4739-8612-B8114B583C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34DC-AA78-4D77-83B1-5A033879F688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E6BC-D89E-4DBE-8E21-5B8E6A0D08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72731-3F8E-4231-8C33-3C2F8161E8A1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4A512-914C-452E-A450-1E0FD42996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522D4-EF29-441A-BB01-C0729DDDF292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422B-88E5-40DF-B3F0-AA18605343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6EA5C-4188-45D1-8B5E-3CDAEA5C3AC9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FA23D-604C-4EA0-93DA-BFA623ABBD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AE78-A68B-4FDF-89D5-14340E0103A5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CEA9-3F5A-402D-B7A3-D016AFA7A4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9C866-CEC8-47C8-8EAB-EF112F8202E1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5CE49-8886-42E3-A587-D3AA70A822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2ED3-6343-4169-AAAA-80A5B5877CB7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82C6-9B5C-4387-A0DB-DE0EA48B43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48BCA-83EE-419C-AAA2-535B5D876317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B7DCC-0603-468A-A72F-302C26B536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9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0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1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2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A2B309-C172-483F-9D55-420A934AFA21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536B77-72A2-4839-B1E7-967276154B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78" r:id="rId12"/>
    <p:sldLayoutId id="2147483666" r:id="rId13"/>
    <p:sldLayoutId id="2147483679" r:id="rId14"/>
    <p:sldLayoutId id="2147483680" r:id="rId15"/>
    <p:sldLayoutId id="2147483665" r:id="rId16"/>
    <p:sldLayoutId id="2147483664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1759" y="358165"/>
            <a:ext cx="10953749" cy="1636712"/>
          </a:xfrm>
        </p:spPr>
        <p:txBody>
          <a:bodyPr/>
          <a:lstStyle/>
          <a:p>
            <a:pPr>
              <a:defRPr/>
            </a:pPr>
            <a:r>
              <a:rPr lang="it-IT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it-IT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PROTOCOLLO SIFEL 2021 </a:t>
            </a:r>
            <a:br>
              <a:rPr lang="it-IT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PER LA VALUTAZIONE DELLA DISFONIA</a:t>
            </a:r>
            <a:endParaRPr lang="it-IT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547" y="1670539"/>
            <a:ext cx="116205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endParaRPr lang="it-IT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namnesi foniatrica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Autovalutazione della disfonia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percettiva della disfonia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Videolaringostroboscopia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Esame acustico della disfonia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Elettroglottografia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Indici aerodinamici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logopedica</a:t>
            </a:r>
          </a:p>
        </p:txBody>
      </p:sp>
    </p:spTree>
    <p:extLst>
      <p:ext uri="{BB962C8B-B14F-4D97-AF65-F5344CB8AC3E}">
        <p14:creationId xmlns:p14="http://schemas.microsoft.com/office/powerpoint/2010/main" val="2742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7411" y="2387600"/>
            <a:ext cx="10839674" cy="1927726"/>
          </a:xfrm>
        </p:spPr>
        <p:txBody>
          <a:bodyPr/>
          <a:lstStyle/>
          <a:p>
            <a:pPr>
              <a:defRPr/>
            </a:pPr>
            <a:endParaRPr lang="it-IT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it-IT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TAVola</a:t>
            </a:r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rotonda</a:t>
            </a:r>
          </a:p>
          <a:p>
            <a:pPr>
              <a:defRPr/>
            </a:pPr>
            <a:r>
              <a:rPr lang="it-I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LA VALUTAZIONE CLINICO-STRUMENTALE DELLA DISFONIA:</a:t>
            </a:r>
          </a:p>
          <a:p>
            <a:pPr>
              <a:defRPr/>
            </a:pPr>
            <a:r>
              <a:rPr lang="it-I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Il protocollo SIFEL 19 anni dopo</a:t>
            </a:r>
          </a:p>
          <a:p>
            <a:pPr>
              <a:defRPr/>
            </a:pPr>
            <a:endParaRPr lang="it-IT" sz="8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it-IT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Presidente: A. Ricci Maccarini</a:t>
            </a:r>
          </a:p>
          <a:p>
            <a:pPr>
              <a:defRPr/>
            </a:pPr>
            <a:r>
              <a:rPr lang="it-IT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Moderatori: </a:t>
            </a:r>
            <a:r>
              <a:rPr lang="it-IT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M.R </a:t>
            </a:r>
            <a:r>
              <a:rPr lang="it-IT" sz="2400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Barillari</a:t>
            </a:r>
            <a:r>
              <a:rPr lang="it-IT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S. Massa</a:t>
            </a:r>
            <a:endParaRPr lang="it-IT" sz="2400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it-IT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Relatori: F. Mozzanica, A. Nacci, A. Ricci Maccarini, A. Schindler,                                  </a:t>
            </a:r>
          </a:p>
          <a:p>
            <a:pPr>
              <a:defRPr/>
            </a:pPr>
            <a:r>
              <a:rPr lang="it-IT" sz="24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it-IT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     M. Spadola Bisetti, F. Stomeo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973224" y="836614"/>
            <a:ext cx="1089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53° Congresso Nazionale della</a:t>
            </a:r>
          </a:p>
          <a:p>
            <a:pPr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Società Italiana di Foniatria e Logopedia</a:t>
            </a:r>
          </a:p>
          <a:p>
            <a:pPr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Edition 3-4 Giugno 2021</a:t>
            </a:r>
            <a:endParaRPr lang="it-IT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80" y="148056"/>
            <a:ext cx="2684796" cy="217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62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1759" y="358165"/>
            <a:ext cx="10953749" cy="1636712"/>
          </a:xfrm>
        </p:spPr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PROTOCOLLO SIFEL 2021 </a:t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PER LA VALUTAZIONE DELLA DISFONIA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732" y="1936262"/>
            <a:ext cx="116205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RELATORI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namnesi foniatrica: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 Ricci Maccarini, Cesena</a:t>
            </a:r>
            <a:endParaRPr lang="it-IT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Autovalutazione della disfonia: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F. Mozzanica, Milano</a:t>
            </a:r>
            <a:endParaRPr lang="it-IT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percettiva della disfonia: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 Schindler, Milano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Videolaringostroboscopia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 Ricci Maccarini, Cesena</a:t>
            </a:r>
            <a:endParaRPr lang="it-IT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Esame acustico della disfonia: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M. Spadola Bisetti, Torino</a:t>
            </a:r>
            <a:endParaRPr lang="it-IT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Elettroglottografia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 Nacci, Pisa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Indici aerodinamici: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M. Spadola Bisetti, Torino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logopedica: </a:t>
            </a:r>
            <a:r>
              <a:rPr lang="it-IT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F. Stomeo, Ferrara</a:t>
            </a:r>
            <a:endParaRPr lang="it-IT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57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4369</TotalTime>
  <Words>163</Words>
  <Application>Microsoft Office PowerPoint</Application>
  <PresentationFormat>Personalizzato</PresentationFormat>
  <Paragraphs>32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Ione</vt:lpstr>
      <vt:lpstr> PROTOCOLLO SIFEL 2021  PER LA VALUTAZIONE DELLA DISFONIA</vt:lpstr>
      <vt:lpstr>Presentazione standard di PowerPoint</vt:lpstr>
      <vt:lpstr> PROTOCOLLO SIFEL 2021  PER LA VALUTAZIONE DELLA DISFONIA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protesi: linee guida</dc:title>
  <dc:creator>Proprietario</dc:creator>
  <cp:lastModifiedBy>utente</cp:lastModifiedBy>
  <cp:revision>362</cp:revision>
  <dcterms:created xsi:type="dcterms:W3CDTF">2019-03-24T07:53:58Z</dcterms:created>
  <dcterms:modified xsi:type="dcterms:W3CDTF">2021-09-18T15:59:48Z</dcterms:modified>
</cp:coreProperties>
</file>